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waar het verhaal van Fritz Wiener over zal gaan.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samenvatting van het Onderzoekersteam over Fritz Wiener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met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onze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aanwijzingen en tips &amp; tops geven aan het Onderzoekersteam.</a:t>
            </a: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2606279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102" y="3627456"/>
            <a:ext cx="3188039" cy="208543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128 t/m 130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8814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507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1990726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8791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83" y="334699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4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Eerste verhaalkaart bespreken/invullen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Taken verdelen (voorzitter en tijdbewaker)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82" y="2068807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31243" y="3099928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een prutser- of pechvogelverhaal verzinnen. </a:t>
            </a: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1990726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1" y="1181606"/>
            <a:ext cx="742047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148 t/m 161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Team/maatje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Prutser/pechvogelverhaal 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bij het verhaal maken.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verhaal (in het kort)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587214" y="3593914"/>
            <a:ext cx="3677414" cy="29466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259658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44367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033" y="2436200"/>
            <a:ext cx="5269863" cy="32663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83" y="3854547"/>
            <a:ext cx="1554450" cy="23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schijnheilig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(in een) opwelling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gewichtig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1035580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1055379"/>
            <a:ext cx="64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86 t/m 101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om de voorspelling te 	controleren en op sleutelwoorden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75776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95236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66" y="3951416"/>
            <a:ext cx="3043320" cy="199077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100 en 101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Tips en tops voor het Onder-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zoekersteam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3664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433405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of nadenkvraag formuleren over het hoofdstuk ‘Teuns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Smurrie-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smeer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de schrijver bedoelt met ‘Wie een krokodil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loslaat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een ander eindigt zelf tussen zijn kaken.’</a:t>
            </a: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2914055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opdrachten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102 t/m 117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tekst waar een vraag 	over gesteld kan worden.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045711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1758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130" y="3432602"/>
            <a:ext cx="3397740" cy="22226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116 en 117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van de vragen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formuleren.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2287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01987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hoe het verhaal van Teun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Bartus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verder zal gaan.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hoe het verhaal van Teun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Bartus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 zal lopen.</a:t>
            </a: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2307038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9380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invullen.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118 t/m 131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om de voorspelling te 	controleren.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588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526499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7125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3163</TotalTime>
  <Words>1037</Words>
  <Application>Microsoft Office PowerPoint</Application>
  <PresentationFormat>Widescreen</PresentationFormat>
  <Paragraphs>262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257</cp:revision>
  <dcterms:created xsi:type="dcterms:W3CDTF">2017-07-26T14:05:48Z</dcterms:created>
  <dcterms:modified xsi:type="dcterms:W3CDTF">2022-09-11T11:28:05Z</dcterms:modified>
</cp:coreProperties>
</file>